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E06EBD6-C52C-484B-8378-CF18812B7A15}" type="datetimeFigureOut">
              <a:rPr lang="de-DE" smtClean="0"/>
              <a:t>09.05.2016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D3E60F9-591D-4F14-B8A0-F880EBE473BB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1600" y="476672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Deutscher Imperialismus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3717031"/>
            <a:ext cx="7774632" cy="1094279"/>
          </a:xfrm>
        </p:spPr>
        <p:txBody>
          <a:bodyPr/>
          <a:lstStyle/>
          <a:p>
            <a:r>
              <a:rPr lang="de-DE" dirty="0" smtClean="0"/>
              <a:t>Deutsch-Südwestafrika als Beispiel deutscher Kolonialherrschaft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Was ist der Kolonialismus?</a:t>
            </a:r>
          </a:p>
          <a:p>
            <a:r>
              <a:rPr lang="de-DE" dirty="0" smtClean="0"/>
              <a:t>Kolonialherrschaft in Deutschland</a:t>
            </a:r>
          </a:p>
          <a:p>
            <a:r>
              <a:rPr lang="de-DE" dirty="0" smtClean="0"/>
              <a:t>Kolonialherrschaft in Südwestafrika</a:t>
            </a:r>
          </a:p>
          <a:p>
            <a:r>
              <a:rPr lang="de-DE" dirty="0" smtClean="0"/>
              <a:t>Schutzabkommen mit </a:t>
            </a:r>
            <a:r>
              <a:rPr lang="de-DE" dirty="0" err="1" smtClean="0"/>
              <a:t>Bethanien</a:t>
            </a:r>
            <a:endParaRPr lang="de-DE" dirty="0" smtClean="0"/>
          </a:p>
          <a:p>
            <a:r>
              <a:rPr lang="de-DE" dirty="0" smtClean="0"/>
              <a:t>„Der Vernichtungsbefehl“</a:t>
            </a:r>
          </a:p>
          <a:p>
            <a:r>
              <a:rPr lang="de-DE" dirty="0" smtClean="0"/>
              <a:t>Quellen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Inhalt: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r>
              <a:rPr lang="de-DE" dirty="0" smtClean="0"/>
              <a:t>Politik eines Staates</a:t>
            </a:r>
          </a:p>
          <a:p>
            <a:r>
              <a:rPr lang="de-DE" dirty="0" smtClean="0"/>
              <a:t>Neue Rohstoffquellen</a:t>
            </a:r>
          </a:p>
          <a:p>
            <a:r>
              <a:rPr lang="de-DE" dirty="0" smtClean="0"/>
              <a:t>Absatzmärkte und Siedlungsmöglichkeiten zu schaffen</a:t>
            </a:r>
          </a:p>
          <a:p>
            <a:r>
              <a:rPr lang="de-DE" dirty="0" smtClean="0"/>
              <a:t>Machstellung abzusichern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ist der Kolonialismus?</a:t>
            </a:r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smtClean="0"/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Kolonialherrschaft in Deutschland</a:t>
            </a:r>
            <a:endParaRPr lang="de-D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48</Words>
  <Application>Microsoft Office PowerPoint</Application>
  <PresentationFormat>Bildschirmpräsentation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Deimos</vt:lpstr>
      <vt:lpstr>Deutscher Imperialismus</vt:lpstr>
      <vt:lpstr>Inhalt:</vt:lpstr>
      <vt:lpstr>Was ist der Kolonialismus?</vt:lpstr>
      <vt:lpstr>Kolonialherrschaft in Deutschland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Deutscher Imperialismus</dc:title>
  <dc:creator>m.klein</dc:creator>
  <cp:lastModifiedBy>m.klein</cp:lastModifiedBy>
  <cp:revision>4</cp:revision>
  <dcterms:created xsi:type="dcterms:W3CDTF">2016-05-09T09:49:14Z</dcterms:created>
  <dcterms:modified xsi:type="dcterms:W3CDTF">2016-05-09T10:23:14Z</dcterms:modified>
</cp:coreProperties>
</file>