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1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332BE92-28CC-4393-A1AF-C37F5DF872B6}" type="datetimeFigureOut">
              <a:rPr lang="de-DE" smtClean="0"/>
              <a:t>19.02.2017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74A9A0A-3BB6-4E54-AE4D-3C578777378D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chtag.de/it-und-hightech/share-economy/die-sharing-city-beispiel-von-seoul/" TargetMode="External"/><Relationship Id="rId2" Type="http://schemas.openxmlformats.org/officeDocument/2006/relationships/hyperlink" Target="http://english.sharehub.kr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496944" cy="2332856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>Moderne Städte – nachhaltige Planungskonzepte?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4005064"/>
            <a:ext cx="6400800" cy="1752600"/>
          </a:xfrm>
        </p:spPr>
        <p:txBody>
          <a:bodyPr>
            <a:normAutofit/>
          </a:bodyPr>
          <a:lstStyle/>
          <a:p>
            <a:r>
              <a:rPr lang="de-DE" sz="4000" dirty="0" smtClean="0"/>
              <a:t>Seoul – eine Sharing City</a:t>
            </a:r>
            <a:endParaRPr lang="de-DE" sz="4000" dirty="0"/>
          </a:p>
        </p:txBody>
      </p:sp>
      <p:sp>
        <p:nvSpPr>
          <p:cNvPr id="4" name="Textfeld 3"/>
          <p:cNvSpPr txBox="1"/>
          <p:nvPr/>
        </p:nvSpPr>
        <p:spPr>
          <a:xfrm>
            <a:off x="323528" y="6145468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i="1" dirty="0" smtClean="0"/>
              <a:t>Von: John, Rebecca &amp; Marvin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3503940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Inhaltsverzeichnis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115616" y="2420888"/>
            <a:ext cx="691276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Problemstellung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Das Sharing-Konzept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Ziele des Konzepts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Konzept übertragbar?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Klausurfragen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Sharing City zukunftsfähig?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 smtClean="0"/>
              <a:t>Quellen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253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Problemstellung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516274" y="2299705"/>
            <a:ext cx="46805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10 Millionen Einwohner (Megastadt)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Einwohnerdichte ist extrem hoch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Soziale Disparitäten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Verkehrsprobleme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Luftverschmutzung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Hoher Energieverbrauch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sz="2000" dirty="0" smtClean="0"/>
              <a:t>9000 Tonnen Müll täglich</a:t>
            </a:r>
            <a:endParaRPr lang="de-DE" sz="2000" dirty="0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794" y="2299705"/>
            <a:ext cx="3774171" cy="249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932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Das Sharing-Konzept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187624" y="2132856"/>
            <a:ext cx="67687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Einrichtung eines Share Hubs (Internet-Portal)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Förderung von Sharing-Unternehmen durch Subventionen (z.B. Radverleih)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Enge Zusammenarbeit zwischen Unternehmen und der Stadtverwaltung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Einrichtung einer Sharing City Conference =&gt; Städte können sich hier über das Projekt informieren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Etablierung des Markennamen „Sharing City)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02409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Ziele des Konzepts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187624" y="2420888"/>
            <a:ext cx="68407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Sparen von Ressourcen (Energie, etc.)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Leben der Einwohner verbessern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Wiederbelebung der Gemeinschaft durch Sharing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Schaffung von neuen Arbeitsplätzen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3092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Konzept übertragbar?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1187624" y="2492896"/>
            <a:ext cx="6768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Hohe Einwohnerdichte muss gegeben sein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Interesse innerhalb der Bevölkerung muss gegeben sein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Nicht auf alle Gebiete anwendbar (z.B. Musik)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079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Klausurfragen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899592" y="2420888"/>
            <a:ext cx="69127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e-DE" dirty="0" smtClean="0"/>
              <a:t>Lokalisieren Sie Seoul und kennzeichnen Sie die Probleme, welche sich durch die hohe Einwohnerdichte ergeben. </a:t>
            </a:r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Erläutern Sie den strukturellen Wandel vor und nach der Umstellung zu einer Sharing City</a:t>
            </a:r>
          </a:p>
          <a:p>
            <a:pPr marL="342900" indent="-342900">
              <a:buFont typeface="+mj-lt"/>
              <a:buAutoNum type="arabicPeriod"/>
            </a:pPr>
            <a:endParaRPr lang="de-DE" dirty="0" smtClean="0"/>
          </a:p>
          <a:p>
            <a:pPr marL="342900" indent="-342900">
              <a:buFont typeface="+mj-lt"/>
              <a:buAutoNum type="arabicPeriod"/>
            </a:pPr>
            <a:r>
              <a:rPr lang="de-DE" dirty="0" smtClean="0"/>
              <a:t>Beurteilen Sie das Konzept der Sharing City als zukunftsfähige Alternative für Seoul.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028124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570156"/>
            <a:ext cx="8424936" cy="1054250"/>
          </a:xfrm>
        </p:spPr>
        <p:txBody>
          <a:bodyPr/>
          <a:lstStyle/>
          <a:p>
            <a:r>
              <a:rPr lang="de-DE" sz="4800" dirty="0" smtClean="0"/>
              <a:t>Sharing City – zukunftsfähig?</a:t>
            </a:r>
            <a:endParaRPr lang="de-DE" sz="480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Pro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 smtClean="0"/>
              <a:t>Contra</a:t>
            </a:r>
            <a:endParaRPr lang="de-DE" dirty="0"/>
          </a:p>
        </p:txBody>
      </p:sp>
      <p:sp>
        <p:nvSpPr>
          <p:cNvPr id="7" name="Textfeld 6"/>
          <p:cNvSpPr txBox="1"/>
          <p:nvPr/>
        </p:nvSpPr>
        <p:spPr>
          <a:xfrm>
            <a:off x="1043608" y="3068960"/>
            <a:ext cx="3096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Energie kann eingespart werden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Förderung der lokalen Wirtschaft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Gemeinschaften werden gebildet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Kosteneinsparung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4932040" y="2930460"/>
            <a:ext cx="38164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Geringes Interesse am Sharing Konzept.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Nicht auf alle Bereiche anwendbar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Frage der Versicherung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Anwachsender Tourismus durch Etablierung des Markennamens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 smtClean="0"/>
              <a:t>Touristen verstopfen die Stadt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7670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</a:t>
            </a:r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755576" y="4056597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u="sng" dirty="0" smtClean="0"/>
              <a:t>Grafiken: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Seoul: https://hwzmeetskorea.files.wordpress.com/2015/10/3-night-seoul-sightseeing-and-shopping-tour-in-seoul-146564.jpg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755576" y="2204864"/>
            <a:ext cx="7128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u="sng" dirty="0" smtClean="0"/>
              <a:t>Text und Internetquellen: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 smtClean="0"/>
              <a:t>Diercke</a:t>
            </a:r>
            <a:r>
              <a:rPr lang="de-DE" dirty="0" smtClean="0"/>
              <a:t> Praxis, S.272 (Moderne Städte – nachhaltige Planungskonzepte)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hlinkClick r:id="rId2"/>
              </a:rPr>
              <a:t>http://english.sharehub.kr/</a:t>
            </a:r>
            <a:r>
              <a:rPr lang="de-DE" dirty="0" smtClean="0"/>
              <a:t> (Besucht am 18.2.17)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hlinkClick r:id="rId3"/>
              </a:rPr>
              <a:t>http://www.techtag.de/it-und-hightech/share-economy/die-sharing-city-beispiel-von-seoul/</a:t>
            </a:r>
            <a:r>
              <a:rPr lang="de-DE" dirty="0" smtClean="0"/>
              <a:t> (Besucht am 18.2.17)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745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0</TotalTime>
  <Words>280</Words>
  <Application>Microsoft Office PowerPoint</Application>
  <PresentationFormat>Bildschirmpräsentation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Hardcover</vt:lpstr>
      <vt:lpstr>Moderne Städte – nachhaltige Planungskonzepte?</vt:lpstr>
      <vt:lpstr>Inhaltsverzeichnis</vt:lpstr>
      <vt:lpstr>Problemstellung</vt:lpstr>
      <vt:lpstr>Das Sharing-Konzept</vt:lpstr>
      <vt:lpstr>Ziele des Konzepts</vt:lpstr>
      <vt:lpstr>Konzept übertragbar?</vt:lpstr>
      <vt:lpstr>Klausurfragen</vt:lpstr>
      <vt:lpstr>Sharing City – zukunftsfähig?</vt:lpstr>
      <vt:lpstr>Quellen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Moderne Städte – nachhaltige Planungskonzepte?</dc:title>
  <dc:creator>Marvin</dc:creator>
  <cp:lastModifiedBy>Marvin</cp:lastModifiedBy>
  <cp:revision>6</cp:revision>
  <dcterms:created xsi:type="dcterms:W3CDTF">2017-02-19T10:58:55Z</dcterms:created>
  <dcterms:modified xsi:type="dcterms:W3CDTF">2017-02-19T12:19:09Z</dcterms:modified>
</cp:coreProperties>
</file>