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1169-4F96-4823-92CC-57F30ABE83AF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32FC-3A22-4C4C-B67B-6FA9076B74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363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1169-4F96-4823-92CC-57F30ABE83AF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32FC-3A22-4C4C-B67B-6FA9076B74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2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1169-4F96-4823-92CC-57F30ABE83AF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32FC-3A22-4C4C-B67B-6FA9076B74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08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1169-4F96-4823-92CC-57F30ABE83AF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32FC-3A22-4C4C-B67B-6FA9076B74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63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1169-4F96-4823-92CC-57F30ABE83AF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32FC-3A22-4C4C-B67B-6FA9076B74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69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1169-4F96-4823-92CC-57F30ABE83AF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32FC-3A22-4C4C-B67B-6FA9076B74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0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1169-4F96-4823-92CC-57F30ABE83AF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32FC-3A22-4C4C-B67B-6FA9076B74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443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1169-4F96-4823-92CC-57F30ABE83AF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32FC-3A22-4C4C-B67B-6FA9076B74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1749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1169-4F96-4823-92CC-57F30ABE83AF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32FC-3A22-4C4C-B67B-6FA9076B74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140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1169-4F96-4823-92CC-57F30ABE83AF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32FC-3A22-4C4C-B67B-6FA9076B74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2565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1169-4F96-4823-92CC-57F30ABE83AF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32FC-3A22-4C4C-B67B-6FA9076B74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0583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41169-4F96-4823-92CC-57F30ABE83AF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E32FC-3A22-4C4C-B67B-6FA9076B74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986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77" y="2444312"/>
            <a:ext cx="3956035" cy="219436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25214" y="1520982"/>
            <a:ext cx="2349062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>
                <a:latin typeface="Bahnschrift" panose="020B0502040204020203" pitchFamily="34" charset="0"/>
              </a:rPr>
              <a:t>04.09.2019</a:t>
            </a:r>
            <a:endParaRPr lang="de-DE" dirty="0">
              <a:latin typeface="Bahnschrift" panose="020B0502040204020203" pitchFamily="34" charset="0"/>
            </a:endParaRPr>
          </a:p>
          <a:p>
            <a:r>
              <a:rPr lang="de-DE" dirty="0" smtClean="0">
                <a:latin typeface="Bahnschrift" panose="020B0502040204020203" pitchFamily="34" charset="0"/>
              </a:rPr>
              <a:t>Angebot wird als Brief versendet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296400" y="1520982"/>
            <a:ext cx="2349062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>
                <a:latin typeface="Bahnschrift" panose="020B0502040204020203" pitchFamily="34" charset="0"/>
              </a:rPr>
              <a:t>06.09.2019</a:t>
            </a:r>
            <a:endParaRPr lang="de-DE" dirty="0">
              <a:latin typeface="Bahnschrift" panose="020B0502040204020203" pitchFamily="34" charset="0"/>
            </a:endParaRPr>
          </a:p>
          <a:p>
            <a:r>
              <a:rPr lang="de-DE" dirty="0" smtClean="0">
                <a:latin typeface="Bahnschrift" panose="020B0502040204020203" pitchFamily="34" charset="0"/>
              </a:rPr>
              <a:t>Brief trifft bei PC-Fun ein</a:t>
            </a:r>
          </a:p>
        </p:txBody>
      </p:sp>
    </p:spTree>
    <p:extLst>
      <p:ext uri="{BB962C8B-B14F-4D97-AF65-F5344CB8AC3E}">
        <p14:creationId xmlns:p14="http://schemas.microsoft.com/office/powerpoint/2010/main" val="150403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0.70703 0.0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5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14855" y="1174140"/>
            <a:ext cx="2349062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>
                <a:latin typeface="Bahnschrift" panose="020B0502040204020203" pitchFamily="34" charset="0"/>
              </a:rPr>
              <a:t>09.09.2019</a:t>
            </a:r>
            <a:endParaRPr lang="de-DE" dirty="0">
              <a:latin typeface="Bahnschrift" panose="020B0502040204020203" pitchFamily="34" charset="0"/>
            </a:endParaRPr>
          </a:p>
          <a:p>
            <a:r>
              <a:rPr lang="de-DE" dirty="0" smtClean="0">
                <a:latin typeface="Bahnschrift" panose="020B0502040204020203" pitchFamily="34" charset="0"/>
              </a:rPr>
              <a:t>PC-Fun sendet Fax welches Liefertermin bestätigt, aber nennt zusätzlich neue Preise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954" y="748471"/>
            <a:ext cx="4498818" cy="450144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061857" y="4121635"/>
            <a:ext cx="2349062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>
                <a:latin typeface="Bahnschrift" panose="020B0502040204020203" pitchFamily="34" charset="0"/>
              </a:rPr>
              <a:t>11.09.2019</a:t>
            </a:r>
            <a:endParaRPr lang="de-DE" dirty="0">
              <a:latin typeface="Bahnschrift" panose="020B0502040204020203" pitchFamily="34" charset="0"/>
            </a:endParaRPr>
          </a:p>
          <a:p>
            <a:r>
              <a:rPr lang="de-DE" dirty="0" smtClean="0">
                <a:latin typeface="Bahnschrift" panose="020B0502040204020203" pitchFamily="34" charset="0"/>
              </a:rPr>
              <a:t>Frau Berger ruft erbost bei PC-Fun an und besteht auf das zuvor gesendete Angebot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949557" y="620142"/>
            <a:ext cx="2349062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>
                <a:latin typeface="Bahnschrift" panose="020B0502040204020203" pitchFamily="34" charset="0"/>
              </a:rPr>
              <a:t>11.09.2019</a:t>
            </a:r>
          </a:p>
          <a:p>
            <a:r>
              <a:rPr lang="de-DE" dirty="0" smtClean="0">
                <a:latin typeface="Bahnschrift" panose="020B0502040204020203" pitchFamily="34" charset="0"/>
              </a:rPr>
              <a:t>PC-Fun kommt Frau Berger entgegen und bietet Ihr die Scanner nun für 146,90€ an und halbiert die Versandkosten. </a:t>
            </a:r>
            <a:endParaRPr lang="de-DE" dirty="0">
              <a:latin typeface="Bahnschrift" panose="020B0502040204020203" pitchFamily="34" charset="0"/>
            </a:endParaRPr>
          </a:p>
          <a:p>
            <a:r>
              <a:rPr lang="de-DE" dirty="0" smtClean="0">
                <a:latin typeface="Bahnschrift" panose="020B0502040204020203" pitchFamily="34" charset="0"/>
              </a:rPr>
              <a:t>Frau Berger besteht aber auf das erste aller erste Angebot</a:t>
            </a:r>
            <a:endParaRPr lang="de-DE" dirty="0">
              <a:latin typeface="Bahnschrift" panose="020B0502040204020203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550" y="3689110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7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4" y="315309"/>
            <a:ext cx="3501978" cy="351571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060730" y="315309"/>
            <a:ext cx="3015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Bahnschrift" panose="020B0502040204020203" pitchFamily="34" charset="0"/>
              </a:rPr>
              <a:t>Großkunde</a:t>
            </a:r>
            <a:endParaRPr lang="de-DE" sz="4000" dirty="0">
              <a:latin typeface="Bahnschrift" panose="020B0502040204020203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238" y="1380797"/>
            <a:ext cx="6405983" cy="341118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30" y="1380797"/>
            <a:ext cx="2857500" cy="23241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9049406" y="4791983"/>
            <a:ext cx="2349062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>
                <a:latin typeface="Bahnschrift" panose="020B0502040204020203" pitchFamily="34" charset="0"/>
              </a:rPr>
              <a:t>Frau Berger ruft also erneut bei PC-Fun an und möchte nun das zuvor neu genannte Angebot in Anspruch nehmen</a:t>
            </a:r>
          </a:p>
        </p:txBody>
      </p:sp>
    </p:spTree>
    <p:extLst>
      <p:ext uri="{BB962C8B-B14F-4D97-AF65-F5344CB8AC3E}">
        <p14:creationId xmlns:p14="http://schemas.microsoft.com/office/powerpoint/2010/main" val="99813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436879" y="393403"/>
            <a:ext cx="4635063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>
                <a:latin typeface="Bahnschrift" panose="020B0502040204020203" pitchFamily="34" charset="0"/>
              </a:rPr>
              <a:t>PC-Fun nennt ihr nun wieder den Preis von 149,90€. Entweder nimmt Frau Berger die Scanner oder nicht!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13" y="1490154"/>
            <a:ext cx="7781597" cy="518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2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Breitbild</PresentationFormat>
  <Paragraphs>14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Bahnschrift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klein.marvin</dc:creator>
  <cp:lastModifiedBy>klein.marvin</cp:lastModifiedBy>
  <cp:revision>3</cp:revision>
  <dcterms:created xsi:type="dcterms:W3CDTF">2019-09-25T06:16:27Z</dcterms:created>
  <dcterms:modified xsi:type="dcterms:W3CDTF">2019-09-25T06:36:35Z</dcterms:modified>
</cp:coreProperties>
</file>