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E09D5-76E8-46EF-9C39-5DF14E5D0EE1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84A25-BFB2-4A24-9361-5967C9401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9322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84A25-BFB2-4A24-9361-5967C94010E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5283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B518-E5FA-477B-BF97-AA8F1D354003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D86A-2C1E-432E-B269-4F24723C41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344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B518-E5FA-477B-BF97-AA8F1D354003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D86A-2C1E-432E-B269-4F24723C41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4426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B518-E5FA-477B-BF97-AA8F1D354003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D86A-2C1E-432E-B269-4F24723C41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1016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B518-E5FA-477B-BF97-AA8F1D354003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D86A-2C1E-432E-B269-4F24723C41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266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B518-E5FA-477B-BF97-AA8F1D354003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D86A-2C1E-432E-B269-4F24723C41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00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B518-E5FA-477B-BF97-AA8F1D354003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D86A-2C1E-432E-B269-4F24723C41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880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B518-E5FA-477B-BF97-AA8F1D354003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D86A-2C1E-432E-B269-4F24723C41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335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B518-E5FA-477B-BF97-AA8F1D354003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D86A-2C1E-432E-B269-4F24723C41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7314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B518-E5FA-477B-BF97-AA8F1D354003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D86A-2C1E-432E-B269-4F24723C41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048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B518-E5FA-477B-BF97-AA8F1D354003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D86A-2C1E-432E-B269-4F24723C41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8280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B518-E5FA-477B-BF97-AA8F1D354003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D86A-2C1E-432E-B269-4F24723C41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9461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EB518-E5FA-477B-BF97-AA8F1D354003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4D86A-2C1E-432E-B269-4F24723C41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74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u="sng" dirty="0" smtClean="0"/>
              <a:t>Franchising</a:t>
            </a:r>
            <a:endParaRPr lang="de-DE" u="sng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 smtClean="0">
                <a:solidFill>
                  <a:schemeClr val="accent1"/>
                </a:solidFill>
                <a:latin typeface="Bradley Hand ITC" panose="03070402050302030203" pitchFamily="66" charset="0"/>
              </a:rPr>
              <a:t>Marco, Moritz, Atilla, Emir, Isabelle</a:t>
            </a:r>
            <a:endParaRPr lang="de-DE" b="1" dirty="0">
              <a:solidFill>
                <a:schemeClr val="accent1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54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0968510"/>
              </p:ext>
            </p:extLst>
          </p:nvPr>
        </p:nvGraphicFramePr>
        <p:xfrm>
          <a:off x="467544" y="260648"/>
          <a:ext cx="8229600" cy="5464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de-DE" sz="2800" u="sng" dirty="0" smtClean="0"/>
                        <a:t>Vorteile:</a:t>
                      </a:r>
                      <a:endParaRPr lang="de-DE" sz="28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800" u="sng" dirty="0" smtClean="0"/>
                        <a:t>Nachteile:</a:t>
                      </a:r>
                      <a:endParaRPr lang="de-DE" sz="2800" u="sng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de-DE" dirty="0" smtClean="0"/>
                        <a:t>Schulung[Know-how, Ausbildung,</a:t>
                      </a:r>
                      <a:r>
                        <a:rPr lang="de-DE" baseline="0" dirty="0" smtClean="0"/>
                        <a:t> Beratung, (Handbücher</a:t>
                      </a:r>
                      <a:r>
                        <a:rPr lang="de-DE" dirty="0" smtClean="0"/>
                        <a:t>)]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Gebühren (Einstandsgebühren, laufende</a:t>
                      </a:r>
                      <a:r>
                        <a:rPr lang="de-DE" baseline="0" dirty="0" smtClean="0"/>
                        <a:t> Gebühren, sonstige Gebühren, eventuelle Werbegebühren)</a:t>
                      </a:r>
                      <a:endParaRPr lang="de-DE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Sicherheit (Funktionierendes Konzept, finanziell, Marke, Name)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Verlorene</a:t>
                      </a:r>
                      <a:r>
                        <a:rPr lang="de-DE" baseline="0" dirty="0" smtClean="0"/>
                        <a:t> Identität</a:t>
                      </a:r>
                      <a:endParaRPr lang="de-DE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de-DE" dirty="0" smtClean="0"/>
                        <a:t>Buchhaltung (bedingt)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Einschränkung</a:t>
                      </a:r>
                      <a:r>
                        <a:rPr lang="de-DE" baseline="0" dirty="0" smtClean="0"/>
                        <a:t> Entscheidungsspielräume</a:t>
                      </a:r>
                      <a:endParaRPr lang="de-DE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de-DE" dirty="0" smtClean="0"/>
                        <a:t>Personalabrechnung (bedingt)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Geregelte Pflichten</a:t>
                      </a:r>
                    </a:p>
                    <a:p>
                      <a:endParaRPr lang="de-DE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de-DE" dirty="0" smtClean="0"/>
                        <a:t>Einkaufskondition der Waren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Bindung durch Vertrag</a:t>
                      </a:r>
                      <a:endParaRPr lang="de-DE" dirty="0"/>
                    </a:p>
                  </a:txBody>
                  <a:tcPr/>
                </a:tc>
              </a:tr>
              <a:tr h="547464">
                <a:tc>
                  <a:txBody>
                    <a:bodyPr/>
                    <a:lstStyle/>
                    <a:p>
                      <a:r>
                        <a:rPr lang="de-DE" dirty="0" smtClean="0"/>
                        <a:t>Marketing (bedingt)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Risiko der Fehlentscheidung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smtClean="0"/>
                        <a:t>durch Geber</a:t>
                      </a:r>
                      <a:endParaRPr lang="de-DE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de-DE" dirty="0" smtClean="0"/>
                        <a:t>Geregelte Rechte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39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Bildschirmpräsentation 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Franchising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Franchising</dc:title>
  <dc:creator>Celik.Atilla</dc:creator>
  <cp:lastModifiedBy>GRM</cp:lastModifiedBy>
  <cp:revision>9</cp:revision>
  <dcterms:created xsi:type="dcterms:W3CDTF">2017-09-18T06:21:13Z</dcterms:created>
  <dcterms:modified xsi:type="dcterms:W3CDTF">2017-09-18T07:06:49Z</dcterms:modified>
</cp:coreProperties>
</file>