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14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19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092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440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994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61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932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83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833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77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80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F7659-5DC1-4FF2-9A68-E3AF3458EAA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726A2-6106-4AD5-8F2F-F0A1D3F19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091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b="1" u="sng" dirty="0" smtClean="0"/>
              <a:t>Vor- und Nachteile bei der Übernahme eines Unternehmens</a:t>
            </a:r>
            <a:endParaRPr lang="de-DE" b="1" u="sng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2088232" cy="4392488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Beginnt nicht am Nullpunkt.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Vorerst keine Mitarbeitersuche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Unternehmen hat bereits einen „Ruf“.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Feste Betriebsabläufe.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Beziehungen zu Lieferanten bestehen schon.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chemeClr val="tx1"/>
              </a:solidFill>
            </a:endParaRPr>
          </a:p>
          <a:p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809494" y="1907595"/>
            <a:ext cx="30243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Gründe für die Abgabe des Unternehmens.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Feste Betriebsabläufe.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Mitarbeiter können „dicht“ machen.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Alles muss analysiert werden.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Eventuelle Schulden des Vorbesitzers des Unternehmens.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Unternehmen hat bereits einen „Ruf“.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Feste </a:t>
            </a:r>
            <a:r>
              <a:rPr lang="de-DE" dirty="0" smtClean="0"/>
              <a:t>Betriebsabläufe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Einmischung durch </a:t>
            </a:r>
            <a:r>
              <a:rPr lang="de-DE" smtClean="0"/>
              <a:t>alten Inhaber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539552" y="1700808"/>
            <a:ext cx="93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 smtClean="0"/>
              <a:t>Vorteile</a:t>
            </a:r>
            <a:endParaRPr lang="de-DE" b="1" u="sng" dirty="0"/>
          </a:p>
        </p:txBody>
      </p:sp>
      <p:sp>
        <p:nvSpPr>
          <p:cNvPr id="7" name="Textfeld 6"/>
          <p:cNvSpPr txBox="1"/>
          <p:nvPr/>
        </p:nvSpPr>
        <p:spPr>
          <a:xfrm>
            <a:off x="5838195" y="1700808"/>
            <a:ext cx="108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 smtClean="0"/>
              <a:t>Nachteile</a:t>
            </a:r>
            <a:endParaRPr lang="de-DE" b="1" u="sng" dirty="0"/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2627784" y="3501008"/>
            <a:ext cx="318171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2627784" y="4293096"/>
            <a:ext cx="3210411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91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Bildschirmpräsentation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Vor- und Nachteile bei der Übernahme eines Unternehmens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Vor- und Nachteile bei der Übernahme eines Unternehmens</dc:title>
  <dc:creator>Strauss.Oliver</dc:creator>
  <cp:lastModifiedBy>GRM</cp:lastModifiedBy>
  <cp:revision>3</cp:revision>
  <dcterms:created xsi:type="dcterms:W3CDTF">2017-09-18T06:29:45Z</dcterms:created>
  <dcterms:modified xsi:type="dcterms:W3CDTF">2017-09-18T07:07:07Z</dcterms:modified>
</cp:coreProperties>
</file>