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90" y="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15BE-3E27-464A-BFA5-E06ED280B41F}" type="datetimeFigureOut">
              <a:rPr lang="de-DE" smtClean="0"/>
              <a:t>02.10.2017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0147-0B8F-4F11-A509-E34FD112D8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6682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15BE-3E27-464A-BFA5-E06ED280B41F}" type="datetimeFigureOut">
              <a:rPr lang="de-DE" smtClean="0"/>
              <a:t>02.10.2017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0147-0B8F-4F11-A509-E34FD112D8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3224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15BE-3E27-464A-BFA5-E06ED280B41F}" type="datetimeFigureOut">
              <a:rPr lang="de-DE" smtClean="0"/>
              <a:t>02.10.2017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0147-0B8F-4F11-A509-E34FD112D8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2143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15BE-3E27-464A-BFA5-E06ED280B41F}" type="datetimeFigureOut">
              <a:rPr lang="de-DE" smtClean="0"/>
              <a:t>02.10.2017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0147-0B8F-4F11-A509-E34FD112D8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931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15BE-3E27-464A-BFA5-E06ED280B41F}" type="datetimeFigureOut">
              <a:rPr lang="de-DE" smtClean="0"/>
              <a:t>02.10.2017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0147-0B8F-4F11-A509-E34FD112D8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9140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15BE-3E27-464A-BFA5-E06ED280B41F}" type="datetimeFigureOut">
              <a:rPr lang="de-DE" smtClean="0"/>
              <a:t>02.10.2017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0147-0B8F-4F11-A509-E34FD112D8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2223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15BE-3E27-464A-BFA5-E06ED280B41F}" type="datetimeFigureOut">
              <a:rPr lang="de-DE" smtClean="0"/>
              <a:t>02.10.2017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0147-0B8F-4F11-A509-E34FD112D8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7504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15BE-3E27-464A-BFA5-E06ED280B41F}" type="datetimeFigureOut">
              <a:rPr lang="de-DE" smtClean="0"/>
              <a:t>02.10.2017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0147-0B8F-4F11-A509-E34FD112D8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786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15BE-3E27-464A-BFA5-E06ED280B41F}" type="datetimeFigureOut">
              <a:rPr lang="de-DE" smtClean="0"/>
              <a:t>02.10.2017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0147-0B8F-4F11-A509-E34FD112D8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3766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15BE-3E27-464A-BFA5-E06ED280B41F}" type="datetimeFigureOut">
              <a:rPr lang="de-DE" smtClean="0"/>
              <a:t>02.10.2017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0147-0B8F-4F11-A509-E34FD112D8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4535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15BE-3E27-464A-BFA5-E06ED280B41F}" type="datetimeFigureOut">
              <a:rPr lang="de-DE" smtClean="0"/>
              <a:t>02.10.2017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0147-0B8F-4F11-A509-E34FD112D8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6384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115BE-3E27-464A-BFA5-E06ED280B41F}" type="datetimeFigureOut">
              <a:rPr lang="de-DE" smtClean="0"/>
              <a:t>02.10.2017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30147-0B8F-4F11-A509-E34FD112D8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2996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Eintragung ins Handelsregister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457200" y="1196753"/>
            <a:ext cx="4040188" cy="360040"/>
          </a:xfrm>
        </p:spPr>
        <p:txBody>
          <a:bodyPr>
            <a:normAutofit fontScale="92500" lnSpcReduction="20000"/>
          </a:bodyPr>
          <a:lstStyle/>
          <a:p>
            <a:r>
              <a:rPr lang="de-DE" dirty="0" smtClean="0"/>
              <a:t>Vorteile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2"/>
          </p:nvPr>
        </p:nvSpPr>
        <p:spPr>
          <a:xfrm>
            <a:off x="467544" y="1628800"/>
            <a:ext cx="4042792" cy="5184576"/>
          </a:xfrm>
        </p:spPr>
        <p:txBody>
          <a:bodyPr>
            <a:normAutofit/>
          </a:bodyPr>
          <a:lstStyle/>
          <a:p>
            <a:r>
              <a:rPr lang="de-DE" sz="1400" dirty="0" smtClean="0"/>
              <a:t>Seriosität + Professionalität</a:t>
            </a:r>
          </a:p>
          <a:p>
            <a:r>
              <a:rPr lang="de-DE" sz="1400" dirty="0" smtClean="0"/>
              <a:t>Vertrauen bei Vertragspartner</a:t>
            </a:r>
          </a:p>
          <a:p>
            <a:r>
              <a:rPr lang="de-DE" sz="1400" dirty="0" smtClean="0"/>
              <a:t>Erteilung der Prokura</a:t>
            </a:r>
          </a:p>
          <a:p>
            <a:r>
              <a:rPr lang="de-DE" sz="1400" dirty="0" smtClean="0"/>
              <a:t>Namenssicherung (auch Fantasienamen)</a:t>
            </a:r>
          </a:p>
          <a:p>
            <a:r>
              <a:rPr lang="de-DE" sz="1400" dirty="0" smtClean="0"/>
              <a:t>Keine Irreführung des Kunden durch Namen</a:t>
            </a:r>
          </a:p>
          <a:p>
            <a:r>
              <a:rPr lang="de-DE" sz="1400" dirty="0" smtClean="0"/>
              <a:t>Freie Vereinbarung des Gerichtsstandes</a:t>
            </a:r>
          </a:p>
          <a:p>
            <a:r>
              <a:rPr lang="de-DE" sz="1400" dirty="0" smtClean="0"/>
              <a:t>Handlungsfreiheit über Firma (z.B. Verkauf, Vererbung etc.)</a:t>
            </a:r>
          </a:p>
          <a:p>
            <a:r>
              <a:rPr lang="de-DE" sz="1400" dirty="0" smtClean="0"/>
              <a:t>Rechtswirksamer Gerichtsstand in den </a:t>
            </a:r>
            <a:r>
              <a:rPr lang="de-DE" sz="1400" dirty="0" err="1" smtClean="0"/>
              <a:t>AGB´s</a:t>
            </a:r>
            <a:endParaRPr lang="de-DE" sz="1400" dirty="0" smtClean="0"/>
          </a:p>
          <a:p>
            <a:r>
              <a:rPr lang="de-DE" sz="1400" dirty="0" smtClean="0"/>
              <a:t>Möglichkeit der Position des Handelsrichters</a:t>
            </a:r>
          </a:p>
          <a:p>
            <a:r>
              <a:rPr lang="de-DE" sz="1400" dirty="0" smtClean="0"/>
              <a:t>Zweigniederlassung können in Handelsregister eingetragen werden</a:t>
            </a:r>
          </a:p>
          <a:p>
            <a:r>
              <a:rPr lang="de-DE" sz="1400" dirty="0" smtClean="0"/>
              <a:t>Handelsbräuche</a:t>
            </a:r>
          </a:p>
          <a:p>
            <a:endParaRPr lang="de-DE" sz="1400" dirty="0" smtClean="0"/>
          </a:p>
          <a:p>
            <a:endParaRPr lang="de-DE" sz="1400" dirty="0" smtClean="0"/>
          </a:p>
          <a:p>
            <a:endParaRPr lang="de-DE" sz="1400" dirty="0" smtClean="0"/>
          </a:p>
          <a:p>
            <a:endParaRPr lang="de-DE" sz="1400" dirty="0" smtClean="0"/>
          </a:p>
          <a:p>
            <a:endParaRPr lang="de-DE" sz="140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360039"/>
          </a:xfrm>
        </p:spPr>
        <p:txBody>
          <a:bodyPr>
            <a:normAutofit fontScale="85000" lnSpcReduction="20000"/>
          </a:bodyPr>
          <a:lstStyle/>
          <a:p>
            <a:r>
              <a:rPr lang="de-DE" dirty="0" smtClean="0"/>
              <a:t>Nachteile</a:t>
            </a:r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4"/>
          </p:nvPr>
        </p:nvSpPr>
        <p:spPr>
          <a:xfrm>
            <a:off x="4572000" y="1628800"/>
            <a:ext cx="4041775" cy="3951288"/>
          </a:xfrm>
        </p:spPr>
        <p:txBody>
          <a:bodyPr>
            <a:normAutofit lnSpcReduction="10000"/>
          </a:bodyPr>
          <a:lstStyle/>
          <a:p>
            <a:r>
              <a:rPr lang="de-DE" sz="1400" dirty="0" smtClean="0"/>
              <a:t>HGB</a:t>
            </a:r>
          </a:p>
          <a:p>
            <a:r>
              <a:rPr lang="de-DE" sz="1400" dirty="0" smtClean="0"/>
              <a:t>Gesetzgeber -&gt; mehr Verantwortung durch mehr Wissen im Rechtsverkehr</a:t>
            </a:r>
          </a:p>
          <a:p>
            <a:pPr marL="0" indent="0">
              <a:buNone/>
            </a:pPr>
            <a:r>
              <a:rPr lang="de-DE" sz="1400" dirty="0" smtClean="0"/>
              <a:t>   </a:t>
            </a:r>
            <a:r>
              <a:rPr lang="de-DE" sz="1400" dirty="0" smtClean="0">
                <a:sym typeface="Wingdings" panose="05000000000000000000" pitchFamily="2" charset="2"/>
              </a:rPr>
              <a:t>Haftbar für Handlungen        der Firma</a:t>
            </a:r>
            <a:endParaRPr lang="de-DE" sz="1400" dirty="0" smtClean="0"/>
          </a:p>
          <a:p>
            <a:r>
              <a:rPr lang="de-DE" sz="1400" dirty="0" smtClean="0"/>
              <a:t>Pflichten: Buchführung, Bilanz, Inventar</a:t>
            </a:r>
          </a:p>
          <a:p>
            <a:r>
              <a:rPr lang="de-DE" sz="1400" dirty="0" smtClean="0"/>
              <a:t>Gebühren</a:t>
            </a:r>
          </a:p>
          <a:p>
            <a:r>
              <a:rPr lang="de-DE" sz="1400" dirty="0" smtClean="0"/>
              <a:t>Zweigniederlassung können in Handelsregister eingetragen werden</a:t>
            </a:r>
          </a:p>
          <a:p>
            <a:r>
              <a:rPr lang="de-DE" sz="1400" dirty="0" smtClean="0"/>
              <a:t>Handelsbräuche</a:t>
            </a:r>
          </a:p>
          <a:p>
            <a:r>
              <a:rPr lang="de-DE" sz="1400" dirty="0" smtClean="0"/>
              <a:t>Aufbewahrungsfristen beachten</a:t>
            </a:r>
          </a:p>
          <a:p>
            <a:r>
              <a:rPr lang="de-DE" sz="1400" dirty="0" smtClean="0"/>
              <a:t>Mündliche Absprachen gelten (z.B. Bürgschaft)</a:t>
            </a:r>
          </a:p>
          <a:p>
            <a:r>
              <a:rPr lang="de-DE" sz="1400" dirty="0" smtClean="0"/>
              <a:t>Schutz der Regelung des BGB zu Verbraucherkrediten und Haustürgeschäften gilt nicht mehr</a:t>
            </a:r>
          </a:p>
          <a:p>
            <a:r>
              <a:rPr lang="de-DE" sz="1400" dirty="0" smtClean="0"/>
              <a:t>Sofortige Rügepflicht </a:t>
            </a:r>
            <a:r>
              <a:rPr lang="de-DE" sz="1400" dirty="0" smtClean="0"/>
              <a:t>gilt</a:t>
            </a:r>
          </a:p>
          <a:p>
            <a:r>
              <a:rPr lang="de-DE" sz="1400" dirty="0" smtClean="0"/>
              <a:t>Änderungen </a:t>
            </a:r>
            <a:r>
              <a:rPr lang="de-DE" sz="1400" smtClean="0"/>
              <a:t>gelten gegenüber Dritten, </a:t>
            </a:r>
            <a:r>
              <a:rPr lang="de-DE" sz="1400" dirty="0" smtClean="0"/>
              <a:t>solange sie eingetragen sind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39614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Bildschirmpräsentation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Eintragung ins Handelsregister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Eintragung ins Handelsregister</dc:title>
  <dc:creator>Celik.Atilla</dc:creator>
  <cp:lastModifiedBy>GRM</cp:lastModifiedBy>
  <cp:revision>7</cp:revision>
  <dcterms:created xsi:type="dcterms:W3CDTF">2017-09-29T12:03:56Z</dcterms:created>
  <dcterms:modified xsi:type="dcterms:W3CDTF">2017-10-02T05:51:50Z</dcterms:modified>
</cp:coreProperties>
</file>