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>
        <p:scale>
          <a:sx n="125" d="100"/>
          <a:sy n="125" d="100"/>
        </p:scale>
        <p:origin x="-90" y="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64A8-F186-4528-9B6B-7BFEADE8275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8D358-1994-40D7-B773-23205598EF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3279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64A8-F186-4528-9B6B-7BFEADE8275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8D358-1994-40D7-B773-23205598EF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9404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64A8-F186-4528-9B6B-7BFEADE8275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8D358-1994-40D7-B773-23205598EF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2085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64A8-F186-4528-9B6B-7BFEADE8275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8D358-1994-40D7-B773-23205598EF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839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64A8-F186-4528-9B6B-7BFEADE8275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8D358-1994-40D7-B773-23205598EF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4238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64A8-F186-4528-9B6B-7BFEADE8275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8D358-1994-40D7-B773-23205598EF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968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64A8-F186-4528-9B6B-7BFEADE8275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8D358-1994-40D7-B773-23205598EF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4514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64A8-F186-4528-9B6B-7BFEADE8275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8D358-1994-40D7-B773-23205598EF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8077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64A8-F186-4528-9B6B-7BFEADE8275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8D358-1994-40D7-B773-23205598EF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4706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64A8-F186-4528-9B6B-7BFEADE8275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8D358-1994-40D7-B773-23205598EF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9628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64A8-F186-4528-9B6B-7BFEADE8275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8D358-1994-40D7-B773-23205598EF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3457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164A8-F186-4528-9B6B-7BFEADE82759}" type="datetimeFigureOut">
              <a:rPr lang="de-DE" smtClean="0"/>
              <a:t>18.09.2017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8D358-1994-40D7-B773-23205598EFE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0560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411760" y="2829508"/>
            <a:ext cx="4464496" cy="1198984"/>
          </a:xfrm>
        </p:spPr>
        <p:txBody>
          <a:bodyPr>
            <a:normAutofit/>
          </a:bodyPr>
          <a:lstStyle/>
          <a:p>
            <a:r>
              <a:rPr lang="de-DE" sz="2400" dirty="0" smtClean="0">
                <a:solidFill>
                  <a:srgbClr val="002060"/>
                </a:solidFill>
              </a:rPr>
              <a:t>Unumgängliche </a:t>
            </a:r>
          </a:p>
          <a:p>
            <a:r>
              <a:rPr lang="de-DE" sz="2400" dirty="0" smtClean="0">
                <a:solidFill>
                  <a:srgbClr val="002060"/>
                </a:solidFill>
              </a:rPr>
              <a:t>Außenbeziehungen</a:t>
            </a:r>
            <a:endParaRPr lang="de-DE" sz="2400" dirty="0">
              <a:solidFill>
                <a:srgbClr val="002060"/>
              </a:solidFill>
            </a:endParaRPr>
          </a:p>
        </p:txBody>
      </p:sp>
      <p:sp>
        <p:nvSpPr>
          <p:cNvPr id="4" name="Untertitel 2"/>
          <p:cNvSpPr txBox="1">
            <a:spLocks/>
          </p:cNvSpPr>
          <p:nvPr/>
        </p:nvSpPr>
        <p:spPr>
          <a:xfrm>
            <a:off x="323528" y="4329844"/>
            <a:ext cx="3168353" cy="79208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4000" dirty="0" smtClean="0">
                <a:solidFill>
                  <a:srgbClr val="002060"/>
                </a:solidFill>
              </a:rPr>
              <a:t>Berufsgenossenschaft</a:t>
            </a:r>
          </a:p>
          <a:p>
            <a:r>
              <a:rPr lang="de-DE" sz="2400" dirty="0" smtClean="0">
                <a:solidFill>
                  <a:srgbClr val="002060"/>
                </a:solidFill>
              </a:rPr>
              <a:t>Betriebliche Unfallversicherung</a:t>
            </a:r>
            <a:endParaRPr lang="de-DE" sz="2400" dirty="0">
              <a:solidFill>
                <a:srgbClr val="002060"/>
              </a:solidFill>
            </a:endParaRPr>
          </a:p>
          <a:p>
            <a:r>
              <a:rPr lang="de-DE" sz="2400" dirty="0" smtClean="0">
                <a:solidFill>
                  <a:srgbClr val="002060"/>
                </a:solidFill>
              </a:rPr>
              <a:t>Pflichtmitgliedschaft – Anmeldung aller </a:t>
            </a:r>
            <a:r>
              <a:rPr lang="de-DE" sz="2400" dirty="0" smtClean="0">
                <a:solidFill>
                  <a:srgbClr val="002060"/>
                </a:solidFill>
              </a:rPr>
              <a:t>MA</a:t>
            </a:r>
          </a:p>
          <a:p>
            <a:r>
              <a:rPr lang="de-DE" sz="2400" dirty="0" smtClean="0">
                <a:solidFill>
                  <a:srgbClr val="002060"/>
                </a:solidFill>
              </a:rPr>
              <a:t>Beratung &amp; Information</a:t>
            </a:r>
            <a:endParaRPr lang="de-DE" sz="2400" dirty="0" smtClean="0">
              <a:solidFill>
                <a:srgbClr val="002060"/>
              </a:solidFill>
            </a:endParaRPr>
          </a:p>
          <a:p>
            <a:endParaRPr lang="de-DE" sz="2400" dirty="0" smtClean="0">
              <a:solidFill>
                <a:srgbClr val="002060"/>
              </a:solidFill>
            </a:endParaRPr>
          </a:p>
        </p:txBody>
      </p:sp>
      <p:sp>
        <p:nvSpPr>
          <p:cNvPr id="5" name="Untertitel 2"/>
          <p:cNvSpPr txBox="1">
            <a:spLocks/>
          </p:cNvSpPr>
          <p:nvPr/>
        </p:nvSpPr>
        <p:spPr>
          <a:xfrm>
            <a:off x="3143765" y="485056"/>
            <a:ext cx="3168353" cy="99972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400" dirty="0" smtClean="0">
                <a:solidFill>
                  <a:srgbClr val="002060"/>
                </a:solidFill>
              </a:rPr>
              <a:t>Gewerbemeldestelle</a:t>
            </a:r>
          </a:p>
          <a:p>
            <a:r>
              <a:rPr lang="de-DE" sz="2000" dirty="0" smtClean="0">
                <a:solidFill>
                  <a:srgbClr val="002060"/>
                </a:solidFill>
              </a:rPr>
              <a:t>Anmeldung Gewerbe</a:t>
            </a:r>
          </a:p>
          <a:p>
            <a:r>
              <a:rPr lang="de-DE" sz="2000" dirty="0" err="1" smtClean="0">
                <a:solidFill>
                  <a:srgbClr val="002060"/>
                </a:solidFill>
              </a:rPr>
              <a:t>Evt</a:t>
            </a:r>
            <a:r>
              <a:rPr lang="de-DE" sz="2000" dirty="0" smtClean="0">
                <a:solidFill>
                  <a:srgbClr val="002060"/>
                </a:solidFill>
              </a:rPr>
              <a:t>. Konzession/Berechtigung</a:t>
            </a:r>
          </a:p>
          <a:p>
            <a:r>
              <a:rPr lang="de-DE" sz="2000" dirty="0" smtClean="0">
                <a:solidFill>
                  <a:srgbClr val="002060"/>
                </a:solidFill>
              </a:rPr>
              <a:t>Gewerbesteuer</a:t>
            </a:r>
          </a:p>
        </p:txBody>
      </p:sp>
      <p:sp>
        <p:nvSpPr>
          <p:cNvPr id="6" name="Untertitel 2"/>
          <p:cNvSpPr txBox="1">
            <a:spLocks/>
          </p:cNvSpPr>
          <p:nvPr/>
        </p:nvSpPr>
        <p:spPr>
          <a:xfrm>
            <a:off x="2483768" y="5373216"/>
            <a:ext cx="3168353" cy="79208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400" dirty="0" smtClean="0">
                <a:solidFill>
                  <a:srgbClr val="002060"/>
                </a:solidFill>
              </a:rPr>
              <a:t>Agentur für Arbeit</a:t>
            </a:r>
          </a:p>
          <a:p>
            <a:r>
              <a:rPr lang="de-DE" sz="1600" dirty="0" smtClean="0">
                <a:solidFill>
                  <a:srgbClr val="002060"/>
                </a:solidFill>
              </a:rPr>
              <a:t>Betriebsnummer</a:t>
            </a:r>
          </a:p>
          <a:p>
            <a:r>
              <a:rPr lang="de-DE" sz="1600" dirty="0" smtClean="0">
                <a:solidFill>
                  <a:srgbClr val="002060"/>
                </a:solidFill>
              </a:rPr>
              <a:t>Möglichkeit der Arbeitsvermittlung</a:t>
            </a:r>
            <a:endParaRPr lang="de-DE" sz="1600" dirty="0" smtClean="0">
              <a:solidFill>
                <a:srgbClr val="002060"/>
              </a:solidFill>
            </a:endParaRPr>
          </a:p>
        </p:txBody>
      </p:sp>
      <p:sp>
        <p:nvSpPr>
          <p:cNvPr id="7" name="Untertitel 2"/>
          <p:cNvSpPr txBox="1">
            <a:spLocks/>
          </p:cNvSpPr>
          <p:nvPr/>
        </p:nvSpPr>
        <p:spPr>
          <a:xfrm>
            <a:off x="251520" y="1340768"/>
            <a:ext cx="3168353" cy="108012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100" dirty="0" smtClean="0">
                <a:solidFill>
                  <a:srgbClr val="002060"/>
                </a:solidFill>
              </a:rPr>
              <a:t>Finanzamt</a:t>
            </a:r>
          </a:p>
          <a:p>
            <a:r>
              <a:rPr lang="de-DE" sz="2000" dirty="0" smtClean="0">
                <a:solidFill>
                  <a:srgbClr val="002060"/>
                </a:solidFill>
              </a:rPr>
              <a:t>Steuernummer</a:t>
            </a:r>
          </a:p>
          <a:p>
            <a:r>
              <a:rPr lang="de-DE" sz="2000" dirty="0" smtClean="0">
                <a:solidFill>
                  <a:srgbClr val="002060"/>
                </a:solidFill>
              </a:rPr>
              <a:t>Umsatzsteuer, Einkommenssteuer, </a:t>
            </a:r>
          </a:p>
          <a:p>
            <a:r>
              <a:rPr lang="de-DE" sz="2000" dirty="0" smtClean="0">
                <a:solidFill>
                  <a:srgbClr val="002060"/>
                </a:solidFill>
              </a:rPr>
              <a:t>Körperschaftsteuer</a:t>
            </a:r>
          </a:p>
        </p:txBody>
      </p:sp>
      <p:sp>
        <p:nvSpPr>
          <p:cNvPr id="8" name="Untertitel 2"/>
          <p:cNvSpPr txBox="1">
            <a:spLocks/>
          </p:cNvSpPr>
          <p:nvPr/>
        </p:nvSpPr>
        <p:spPr>
          <a:xfrm>
            <a:off x="5975647" y="1110934"/>
            <a:ext cx="3168353" cy="79208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400" dirty="0" err="1" smtClean="0">
                <a:solidFill>
                  <a:srgbClr val="002060"/>
                </a:solidFill>
              </a:rPr>
              <a:t>Ver</a:t>
            </a:r>
            <a:r>
              <a:rPr lang="de-DE" sz="2400" dirty="0" smtClean="0">
                <a:solidFill>
                  <a:srgbClr val="002060"/>
                </a:solidFill>
              </a:rPr>
              <a:t>-/Entsorger</a:t>
            </a:r>
          </a:p>
          <a:p>
            <a:r>
              <a:rPr lang="de-DE" sz="2000" dirty="0" smtClean="0">
                <a:solidFill>
                  <a:srgbClr val="002060"/>
                </a:solidFill>
              </a:rPr>
              <a:t>Anschluss an Energie, Wasser, Kommunikation</a:t>
            </a:r>
            <a:endParaRPr lang="de-DE" sz="2000" dirty="0" smtClean="0">
              <a:solidFill>
                <a:srgbClr val="002060"/>
              </a:solidFill>
            </a:endParaRPr>
          </a:p>
        </p:txBody>
      </p:sp>
      <p:sp>
        <p:nvSpPr>
          <p:cNvPr id="9" name="Untertitel 2"/>
          <p:cNvSpPr txBox="1">
            <a:spLocks/>
          </p:cNvSpPr>
          <p:nvPr/>
        </p:nvSpPr>
        <p:spPr>
          <a:xfrm>
            <a:off x="6012160" y="2234082"/>
            <a:ext cx="3168353" cy="79208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400" dirty="0" smtClean="0">
                <a:solidFill>
                  <a:srgbClr val="002060"/>
                </a:solidFill>
              </a:rPr>
              <a:t>Verwertungsgesellschaften</a:t>
            </a:r>
          </a:p>
          <a:p>
            <a:r>
              <a:rPr lang="de-DE" sz="2400" dirty="0" smtClean="0">
                <a:solidFill>
                  <a:srgbClr val="002060"/>
                </a:solidFill>
              </a:rPr>
              <a:t>z.B. Gema</a:t>
            </a:r>
          </a:p>
        </p:txBody>
      </p:sp>
      <p:sp>
        <p:nvSpPr>
          <p:cNvPr id="10" name="Untertitel 2"/>
          <p:cNvSpPr txBox="1">
            <a:spLocks/>
          </p:cNvSpPr>
          <p:nvPr/>
        </p:nvSpPr>
        <p:spPr>
          <a:xfrm>
            <a:off x="107504" y="2780928"/>
            <a:ext cx="3168353" cy="92789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400" dirty="0" smtClean="0">
                <a:solidFill>
                  <a:srgbClr val="002060"/>
                </a:solidFill>
              </a:rPr>
              <a:t>Handelsregister</a:t>
            </a:r>
          </a:p>
          <a:p>
            <a:r>
              <a:rPr lang="de-DE" sz="1900" dirty="0" smtClean="0">
                <a:solidFill>
                  <a:srgbClr val="002060"/>
                </a:solidFill>
              </a:rPr>
              <a:t>Eintragung des Unternehmens</a:t>
            </a:r>
          </a:p>
          <a:p>
            <a:r>
              <a:rPr lang="de-DE" sz="1900" dirty="0" smtClean="0">
                <a:solidFill>
                  <a:srgbClr val="002060"/>
                </a:solidFill>
              </a:rPr>
              <a:t>Führung einer „Firma“</a:t>
            </a:r>
          </a:p>
        </p:txBody>
      </p:sp>
      <p:sp>
        <p:nvSpPr>
          <p:cNvPr id="11" name="Untertitel 2"/>
          <p:cNvSpPr txBox="1">
            <a:spLocks/>
          </p:cNvSpPr>
          <p:nvPr/>
        </p:nvSpPr>
        <p:spPr>
          <a:xfrm>
            <a:off x="5830004" y="3573016"/>
            <a:ext cx="3168353" cy="115287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9600" dirty="0" smtClean="0">
                <a:solidFill>
                  <a:srgbClr val="002060"/>
                </a:solidFill>
              </a:rPr>
              <a:t>IHK</a:t>
            </a:r>
          </a:p>
          <a:p>
            <a:r>
              <a:rPr lang="de-DE" sz="4300" dirty="0" smtClean="0">
                <a:solidFill>
                  <a:srgbClr val="002060"/>
                </a:solidFill>
              </a:rPr>
              <a:t>Pflichtmitgliedschaft</a:t>
            </a:r>
          </a:p>
          <a:p>
            <a:r>
              <a:rPr lang="de-DE" sz="4300" dirty="0" smtClean="0">
                <a:solidFill>
                  <a:srgbClr val="002060"/>
                </a:solidFill>
              </a:rPr>
              <a:t>Förderung der regionalen Wirtschaft</a:t>
            </a:r>
          </a:p>
          <a:p>
            <a:r>
              <a:rPr lang="de-DE" sz="4300" dirty="0" smtClean="0">
                <a:solidFill>
                  <a:srgbClr val="002060"/>
                </a:solidFill>
              </a:rPr>
              <a:t>Beratung &amp; Information</a:t>
            </a:r>
          </a:p>
          <a:p>
            <a:r>
              <a:rPr lang="de-DE" sz="4300" dirty="0" smtClean="0">
                <a:solidFill>
                  <a:srgbClr val="002060"/>
                </a:solidFill>
              </a:rPr>
              <a:t>Überwachung der beruflichen Ausbildung</a:t>
            </a:r>
          </a:p>
          <a:p>
            <a:r>
              <a:rPr lang="de-DE" sz="4300" dirty="0" smtClean="0">
                <a:solidFill>
                  <a:srgbClr val="002060"/>
                </a:solidFill>
              </a:rPr>
              <a:t>Organisation der </a:t>
            </a:r>
            <a:r>
              <a:rPr lang="de-DE" sz="4300" dirty="0">
                <a:solidFill>
                  <a:srgbClr val="002060"/>
                </a:solidFill>
              </a:rPr>
              <a:t>A</a:t>
            </a:r>
            <a:r>
              <a:rPr lang="de-DE" sz="4300" dirty="0" smtClean="0">
                <a:solidFill>
                  <a:srgbClr val="002060"/>
                </a:solidFill>
              </a:rPr>
              <a:t>bschlussprüfungen</a:t>
            </a:r>
            <a:endParaRPr lang="de-DE" sz="4300" dirty="0" smtClean="0">
              <a:solidFill>
                <a:srgbClr val="002060"/>
              </a:solidFill>
            </a:endParaRPr>
          </a:p>
        </p:txBody>
      </p:sp>
      <p:cxnSp>
        <p:nvCxnSpPr>
          <p:cNvPr id="13" name="Gerade Verbindung mit Pfeil 12"/>
          <p:cNvCxnSpPr/>
          <p:nvPr/>
        </p:nvCxnSpPr>
        <p:spPr>
          <a:xfrm flipH="1">
            <a:off x="2483768" y="881100"/>
            <a:ext cx="1224137" cy="4596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Untertitel 2"/>
          <p:cNvSpPr txBox="1">
            <a:spLocks/>
          </p:cNvSpPr>
          <p:nvPr/>
        </p:nvSpPr>
        <p:spPr>
          <a:xfrm>
            <a:off x="5830004" y="5132013"/>
            <a:ext cx="3168353" cy="79208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000" dirty="0" smtClean="0">
                <a:solidFill>
                  <a:srgbClr val="002060"/>
                </a:solidFill>
              </a:rPr>
              <a:t>Gesetzliche Krankenkasse</a:t>
            </a:r>
          </a:p>
          <a:p>
            <a:r>
              <a:rPr lang="de-DE" sz="1600" dirty="0" smtClean="0">
                <a:solidFill>
                  <a:srgbClr val="002060"/>
                </a:solidFill>
              </a:rPr>
              <a:t>Monatliche Überweisung der SV-Beiträge (KV, PV, AV, RV)</a:t>
            </a:r>
            <a:endParaRPr lang="de-DE" sz="16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178199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Bildschirmpräsentation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GRM</dc:creator>
  <cp:lastModifiedBy>GRM</cp:lastModifiedBy>
  <cp:revision>9</cp:revision>
  <dcterms:created xsi:type="dcterms:W3CDTF">2017-09-15T11:38:21Z</dcterms:created>
  <dcterms:modified xsi:type="dcterms:W3CDTF">2017-09-18T06:25:20Z</dcterms:modified>
</cp:coreProperties>
</file>