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97B638C-C6F6-4A48-BBEA-89221B7D0CB2}" type="datetimeFigureOut">
              <a:rPr lang="de-DE" smtClean="0"/>
              <a:t>15.12.2017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D378D4C-7B51-495D-87F4-A62F6533886C}" type="slidenum">
              <a:rPr lang="de-DE" smtClean="0"/>
              <a:t>‹Nr.›</a:t>
            </a:fld>
            <a:endParaRPr lang="de-DE"/>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de-DE" smtClean="0"/>
              <a:t>Titelmasterformat durch Klicken bearbeiten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D97B638C-C6F6-4A48-BBEA-89221B7D0CB2}" type="datetimeFigureOut">
              <a:rPr lang="de-DE" smtClean="0"/>
              <a:t>15.12.2017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D97B638C-C6F6-4A48-BBEA-89221B7D0CB2}" type="datetimeFigureOut">
              <a:rPr lang="de-DE" smtClean="0"/>
              <a:t>15.12.2017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de-DE" smtClean="0"/>
              <a:t>Titelmasterformat durch Klicken bearbeiten</a:t>
            </a:r>
            <a:endParaRPr lang="en-US" dirty="0"/>
          </a:p>
        </p:txBody>
      </p:sp>
      <p:sp>
        <p:nvSpPr>
          <p:cNvPr id="4" name="Date Placeholder 3"/>
          <p:cNvSpPr>
            <a:spLocks noGrp="1"/>
          </p:cNvSpPr>
          <p:nvPr>
            <p:ph type="dt" sz="half" idx="10"/>
          </p:nvPr>
        </p:nvSpPr>
        <p:spPr/>
        <p:txBody>
          <a:bodyPr/>
          <a:lstStyle/>
          <a:p>
            <a:fld id="{D97B638C-C6F6-4A48-BBEA-89221B7D0CB2}" type="datetimeFigureOut">
              <a:rPr lang="de-DE" smtClean="0"/>
              <a:t>15.12.2017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D378D4C-7B51-495D-87F4-A62F6533886C}" type="slidenum">
              <a:rPr lang="de-DE" smtClean="0"/>
              <a:t>‹Nr.›</a:t>
            </a:fld>
            <a:endParaRPr lang="de-DE"/>
          </a:p>
        </p:txBody>
      </p:sp>
      <p:sp>
        <p:nvSpPr>
          <p:cNvPr id="8" name="Content Placeholder 7"/>
          <p:cNvSpPr>
            <a:spLocks noGrp="1"/>
          </p:cNvSpPr>
          <p:nvPr>
            <p:ph sz="quarter" idx="13"/>
          </p:nvPr>
        </p:nvSpPr>
        <p:spPr>
          <a:xfrm>
            <a:off x="609600" y="1600200"/>
            <a:ext cx="7924800" cy="41148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D97B638C-C6F6-4A48-BBEA-89221B7D0CB2}" type="datetimeFigureOut">
              <a:rPr lang="de-DE" smtClean="0"/>
              <a:t>15.12.2017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2" name="Title 1"/>
          <p:cNvSpPr>
            <a:spLocks noGrp="1"/>
          </p:cNvSpPr>
          <p:nvPr>
            <p:ph type="title"/>
          </p:nvPr>
        </p:nvSpPr>
        <p:spPr>
          <a:xfrm>
            <a:off x="609600" y="274638"/>
            <a:ext cx="7924800" cy="1143000"/>
          </a:xfrm>
        </p:spPr>
        <p:txBody>
          <a:bodyPr/>
          <a:lstStyle/>
          <a:p>
            <a:r>
              <a:rPr lang="de-DE" smtClean="0"/>
              <a:t>Titelmasterformat durch Klicken bearbeiten</a:t>
            </a:r>
            <a:endParaRPr lang="en-US" dirty="0"/>
          </a:p>
        </p:txBody>
      </p:sp>
      <p:sp>
        <p:nvSpPr>
          <p:cNvPr id="5" name="Date Placeholder 4"/>
          <p:cNvSpPr>
            <a:spLocks noGrp="1"/>
          </p:cNvSpPr>
          <p:nvPr>
            <p:ph type="dt" sz="half" idx="10"/>
          </p:nvPr>
        </p:nvSpPr>
        <p:spPr/>
        <p:txBody>
          <a:bodyPr/>
          <a:lstStyle/>
          <a:p>
            <a:fld id="{D97B638C-C6F6-4A48-BBEA-89221B7D0CB2}" type="datetimeFigureOut">
              <a:rPr lang="de-DE" smtClean="0"/>
              <a:t>15.12.2017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7" name="Date Placeholder 6"/>
          <p:cNvSpPr>
            <a:spLocks noGrp="1"/>
          </p:cNvSpPr>
          <p:nvPr>
            <p:ph type="dt" sz="half" idx="10"/>
          </p:nvPr>
        </p:nvSpPr>
        <p:spPr/>
        <p:txBody>
          <a:bodyPr/>
          <a:lstStyle/>
          <a:p>
            <a:fld id="{D97B638C-C6F6-4A48-BBEA-89221B7D0CB2}" type="datetimeFigureOut">
              <a:rPr lang="de-DE" smtClean="0"/>
              <a:t>15.12.2017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D97B638C-C6F6-4A48-BBEA-89221B7D0CB2}" type="datetimeFigureOut">
              <a:rPr lang="de-DE" smtClean="0"/>
              <a:t>15.12.2017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7B638C-C6F6-4A48-BBEA-89221B7D0CB2}" type="datetimeFigureOut">
              <a:rPr lang="de-DE" smtClean="0"/>
              <a:t>15.12.2017</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de-DE" smtClean="0"/>
              <a:t>Titelmasterformat durch Klicken bearbeiten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D97B638C-C6F6-4A48-BBEA-89221B7D0CB2}" type="datetimeFigureOut">
              <a:rPr lang="de-DE" smtClean="0"/>
              <a:t>15.12.2017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de-DE" smtClean="0"/>
              <a:t>Titelmasterformat durch Klicken bearbeiten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D97B638C-C6F6-4A48-BBEA-89221B7D0CB2}" type="datetimeFigureOut">
              <a:rPr lang="de-DE" smtClean="0"/>
              <a:t>15.12.2017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D378D4C-7B51-495D-87F4-A62F6533886C}"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97B638C-C6F6-4A48-BBEA-89221B7D0CB2}" type="datetimeFigureOut">
              <a:rPr lang="de-DE" smtClean="0"/>
              <a:t>15.12.2017</a:t>
            </a:fld>
            <a:endParaRPr lang="de-DE"/>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de-DE"/>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DD378D4C-7B51-495D-87F4-A62F6533886C}" type="slidenum">
              <a:rPr lang="de-DE" smtClean="0"/>
              <a:t>‹Nr.›</a:t>
            </a:fld>
            <a:endParaRPr lang="de-D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p:txBody>
          <a:bodyPr/>
          <a:lstStyle/>
          <a:p>
            <a:endParaRPr lang="de-DE" dirty="0"/>
          </a:p>
        </p:txBody>
      </p:sp>
      <p:sp>
        <p:nvSpPr>
          <p:cNvPr id="2" name="Titel 1"/>
          <p:cNvSpPr>
            <a:spLocks noGrp="1"/>
          </p:cNvSpPr>
          <p:nvPr>
            <p:ph type="ctrTitle"/>
          </p:nvPr>
        </p:nvSpPr>
        <p:spPr/>
        <p:txBody>
          <a:bodyPr/>
          <a:lstStyle/>
          <a:p>
            <a:r>
              <a:rPr lang="de-DE" dirty="0" smtClean="0"/>
              <a:t>Erste Hilfe bei Stromunfällen</a:t>
            </a:r>
            <a:endParaRPr lang="de-DE" dirty="0"/>
          </a:p>
        </p:txBody>
      </p:sp>
    </p:spTree>
    <p:extLst>
      <p:ext uri="{BB962C8B-B14F-4D97-AF65-F5344CB8AC3E}">
        <p14:creationId xmlns:p14="http://schemas.microsoft.com/office/powerpoint/2010/main" val="3496820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u="sng" dirty="0"/>
              <a:t>Verpflichtung zur Ersten Hilfe</a:t>
            </a:r>
            <a:br>
              <a:rPr lang="de-DE" b="1" u="sng" dirty="0"/>
            </a:br>
            <a:endParaRPr lang="de-DE" u="sng" dirty="0"/>
          </a:p>
        </p:txBody>
      </p:sp>
      <p:sp>
        <p:nvSpPr>
          <p:cNvPr id="3" name="Inhaltsplatzhalter 2"/>
          <p:cNvSpPr>
            <a:spLocks noGrp="1"/>
          </p:cNvSpPr>
          <p:nvPr>
            <p:ph sz="quarter" idx="13"/>
          </p:nvPr>
        </p:nvSpPr>
        <p:spPr/>
        <p:txBody>
          <a:bodyPr/>
          <a:lstStyle/>
          <a:p>
            <a:pPr marL="0" indent="0">
              <a:buNone/>
            </a:pPr>
            <a:r>
              <a:rPr lang="de-DE" dirty="0"/>
              <a:t>"Wer bei Unglücksfällen oder gemeiner Gefahr oder Not nicht Hilfe leistet, obwohl dies erforderlich und ihm den Umständen nach zuzumuten, insbesondere ohne erhebliche eigene Gefahr und ohne Verletzung anderer wichtiger Pflichten möglich ist, wird mit Freiheitsstrafe bis zu einem Jahr oder mit Geldstrafe bestraft."</a:t>
            </a:r>
            <a:br>
              <a:rPr lang="de-DE" dirty="0"/>
            </a:br>
            <a:endParaRPr lang="de-DE" dirty="0" smtClean="0"/>
          </a:p>
          <a:p>
            <a:endParaRPr lang="de-DE" dirty="0"/>
          </a:p>
        </p:txBody>
      </p:sp>
    </p:spTree>
    <p:extLst>
      <p:ext uri="{BB962C8B-B14F-4D97-AF65-F5344CB8AC3E}">
        <p14:creationId xmlns:p14="http://schemas.microsoft.com/office/powerpoint/2010/main" val="1523098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u="sng" dirty="0"/>
              <a:t>Bei Stromunfall Erste Hilfe leisten:</a:t>
            </a:r>
            <a:br>
              <a:rPr lang="de-DE" b="1" u="sng" dirty="0"/>
            </a:br>
            <a:endParaRPr lang="de-DE" u="sng" dirty="0"/>
          </a:p>
        </p:txBody>
      </p:sp>
      <p:sp>
        <p:nvSpPr>
          <p:cNvPr id="3" name="Inhaltsplatzhalter 2"/>
          <p:cNvSpPr>
            <a:spLocks noGrp="1"/>
          </p:cNvSpPr>
          <p:nvPr>
            <p:ph sz="quarter" idx="13"/>
          </p:nvPr>
        </p:nvSpPr>
        <p:spPr/>
        <p:txBody>
          <a:bodyPr/>
          <a:lstStyle/>
          <a:p>
            <a:r>
              <a:rPr lang="de-DE" dirty="0"/>
              <a:t>Schutz vor Wärmeverlust</a:t>
            </a:r>
          </a:p>
          <a:p>
            <a:r>
              <a:rPr lang="de-DE" dirty="0"/>
              <a:t>Betreuung und Zuwendung</a:t>
            </a:r>
          </a:p>
          <a:p>
            <a:r>
              <a:rPr lang="de-DE" dirty="0"/>
              <a:t>Ständige Kontrolle und Überwachung der Vitalfunktionen (Atmung und Kreislauf)</a:t>
            </a:r>
          </a:p>
          <a:p>
            <a:r>
              <a:rPr lang="de-DE" dirty="0"/>
              <a:t>Feuerwehr oder Krankenwagen einweisen</a:t>
            </a:r>
          </a:p>
          <a:p>
            <a:r>
              <a:rPr lang="de-DE" dirty="0"/>
              <a:t>Schaulustige abweisen (wie beschrieben: beziehen Sie "Schaulustige" mit ein, indem Sie diese die Unfallstelle absichern lassen, die Pforte über das Eintreffen des Rettungsdienstes informieren lassen etc.)</a:t>
            </a:r>
          </a:p>
          <a:p>
            <a:endParaRPr lang="de-DE" dirty="0"/>
          </a:p>
        </p:txBody>
      </p:sp>
    </p:spTree>
    <p:extLst>
      <p:ext uri="{BB962C8B-B14F-4D97-AF65-F5344CB8AC3E}">
        <p14:creationId xmlns:p14="http://schemas.microsoft.com/office/powerpoint/2010/main" val="3212655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u="sng" dirty="0"/>
              <a:t>Besonderheiten bei Stromunfällen</a:t>
            </a:r>
            <a:br>
              <a:rPr lang="de-DE" b="1" u="sng" dirty="0"/>
            </a:br>
            <a:endParaRPr lang="de-DE" u="sng" dirty="0"/>
          </a:p>
        </p:txBody>
      </p:sp>
      <p:sp>
        <p:nvSpPr>
          <p:cNvPr id="3" name="Inhaltsplatzhalter 2"/>
          <p:cNvSpPr>
            <a:spLocks noGrp="1"/>
          </p:cNvSpPr>
          <p:nvPr>
            <p:ph sz="quarter" idx="13"/>
          </p:nvPr>
        </p:nvSpPr>
        <p:spPr/>
        <p:txBody>
          <a:bodyPr/>
          <a:lstStyle/>
          <a:p>
            <a:r>
              <a:rPr lang="de-DE" dirty="0"/>
              <a:t>Bei Unfällen mit elektrischem Strom ist der </a:t>
            </a:r>
            <a:r>
              <a:rPr lang="de-DE" b="1" dirty="0"/>
              <a:t>Selbstschutz</a:t>
            </a:r>
            <a:r>
              <a:rPr lang="de-DE" dirty="0"/>
              <a:t> noch wichtiger als bei vielen anderen Unfallarten!</a:t>
            </a:r>
          </a:p>
          <a:p>
            <a:r>
              <a:rPr lang="de-DE" dirty="0"/>
              <a:t>In jedem Fall so schnell als möglich für </a:t>
            </a:r>
            <a:r>
              <a:rPr lang="de-DE" b="1" dirty="0"/>
              <a:t>Stromunterbrechung</a:t>
            </a:r>
            <a:r>
              <a:rPr lang="de-DE" dirty="0"/>
              <a:t> sorgen!</a:t>
            </a:r>
          </a:p>
          <a:p>
            <a:pPr marL="0" indent="0">
              <a:buNone/>
            </a:pPr>
            <a:r>
              <a:rPr lang="de-DE" dirty="0"/>
              <a:t/>
            </a:r>
            <a:br>
              <a:rPr lang="de-DE" dirty="0"/>
            </a:br>
            <a:r>
              <a:rPr lang="de-DE" dirty="0"/>
              <a:t/>
            </a:r>
            <a:br>
              <a:rPr lang="de-DE" dirty="0"/>
            </a:br>
            <a:endParaRPr lang="de-DE" dirty="0"/>
          </a:p>
          <a:p>
            <a:endParaRPr lang="de-DE" dirty="0"/>
          </a:p>
        </p:txBody>
      </p:sp>
    </p:spTree>
    <p:extLst>
      <p:ext uri="{BB962C8B-B14F-4D97-AF65-F5344CB8AC3E}">
        <p14:creationId xmlns:p14="http://schemas.microsoft.com/office/powerpoint/2010/main" val="20966857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u="sng" dirty="0" smtClean="0"/>
              <a:t>Besonderheiten bei verschiedenen </a:t>
            </a:r>
            <a:r>
              <a:rPr lang="de-DE" b="1" u="sng" dirty="0" err="1" smtClean="0"/>
              <a:t>spannungen</a:t>
            </a:r>
            <a:r>
              <a:rPr lang="de-DE" b="1" u="sng" dirty="0" smtClean="0"/>
              <a:t> i</a:t>
            </a:r>
            <a:endParaRPr lang="de-DE" b="1" u="sng" dirty="0"/>
          </a:p>
        </p:txBody>
      </p:sp>
      <p:sp>
        <p:nvSpPr>
          <p:cNvPr id="3" name="Inhaltsplatzhalter 2"/>
          <p:cNvSpPr>
            <a:spLocks noGrp="1"/>
          </p:cNvSpPr>
          <p:nvPr>
            <p:ph sz="quarter" idx="13"/>
          </p:nvPr>
        </p:nvSpPr>
        <p:spPr>
          <a:xfrm>
            <a:off x="609600" y="1600200"/>
            <a:ext cx="7924800" cy="5069160"/>
          </a:xfrm>
        </p:spPr>
        <p:txBody>
          <a:bodyPr>
            <a:normAutofit/>
          </a:bodyPr>
          <a:lstStyle/>
          <a:p>
            <a:pPr marL="0" indent="0">
              <a:buNone/>
            </a:pPr>
            <a:r>
              <a:rPr lang="de-DE" dirty="0"/>
              <a:t>(bis maximal 1.000 Volt, meist im Gewerbe und in Büroräumen oder Haushalten):</a:t>
            </a:r>
          </a:p>
          <a:p>
            <a:r>
              <a:rPr lang="de-DE" dirty="0"/>
              <a:t>Stecker ziehen</a:t>
            </a:r>
          </a:p>
          <a:p>
            <a:r>
              <a:rPr lang="de-DE" dirty="0"/>
              <a:t>Ausschalten</a:t>
            </a:r>
          </a:p>
          <a:p>
            <a:r>
              <a:rPr lang="de-DE" dirty="0" smtClean="0"/>
              <a:t>Sicherung/Sicherungsautomat </a:t>
            </a:r>
            <a:r>
              <a:rPr lang="de-DE" dirty="0"/>
              <a:t>betätigen</a:t>
            </a:r>
          </a:p>
          <a:p>
            <a:pPr marL="0" indent="0">
              <a:buNone/>
            </a:pPr>
            <a:endParaRPr lang="de-DE" dirty="0" smtClean="0"/>
          </a:p>
          <a:p>
            <a:pPr marL="0" indent="0">
              <a:buNone/>
            </a:pPr>
            <a:r>
              <a:rPr lang="de-DE" dirty="0"/>
              <a:t>(Anlagen über 1.000 Volt – sind durch Warnschild mit Blitzpfeil gekennzeichnete):</a:t>
            </a:r>
          </a:p>
          <a:p>
            <a:r>
              <a:rPr lang="de-DE" dirty="0"/>
              <a:t>Sicherheitsabstand einhalten (mindestens 5 m) und sofort Notruf "Elektrounfall" veranlassen</a:t>
            </a:r>
          </a:p>
          <a:p>
            <a:r>
              <a:rPr lang="de-DE" dirty="0"/>
              <a:t>Fachpersonal herbeirufen (zum Ausschalten der stromführenden Gefahrenquelle)</a:t>
            </a:r>
          </a:p>
          <a:p>
            <a:r>
              <a:rPr lang="de-DE" dirty="0"/>
              <a:t>Rettung aus Hochspannungsanlagen nur durch Fachpersonal!</a:t>
            </a:r>
          </a:p>
          <a:p>
            <a:r>
              <a:rPr lang="de-DE" dirty="0"/>
              <a:t>Hilfeleistung erst nach Eingreifen von Fachpersonal</a:t>
            </a:r>
          </a:p>
          <a:p>
            <a:pPr marL="0" indent="0">
              <a:buNone/>
            </a:pPr>
            <a:r>
              <a:rPr lang="de-DE" dirty="0"/>
              <a:t/>
            </a:r>
            <a:br>
              <a:rPr lang="de-DE" dirty="0"/>
            </a:br>
            <a:endParaRPr lang="de-DE" dirty="0"/>
          </a:p>
        </p:txBody>
      </p:sp>
    </p:spTree>
    <p:extLst>
      <p:ext uri="{BB962C8B-B14F-4D97-AF65-F5344CB8AC3E}">
        <p14:creationId xmlns:p14="http://schemas.microsoft.com/office/powerpoint/2010/main" val="2233736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u="sng" dirty="0" smtClean="0"/>
              <a:t>Besonderheiten bei verschiedenen </a:t>
            </a:r>
            <a:r>
              <a:rPr lang="de-DE" b="1" u="sng" dirty="0" err="1" smtClean="0"/>
              <a:t>spannungen</a:t>
            </a:r>
            <a:r>
              <a:rPr lang="de-DE" b="1" u="sng" dirty="0" smtClean="0"/>
              <a:t> ii</a:t>
            </a:r>
            <a:endParaRPr lang="de-DE" b="1" u="sng" dirty="0"/>
          </a:p>
        </p:txBody>
      </p:sp>
      <p:sp>
        <p:nvSpPr>
          <p:cNvPr id="3" name="Inhaltsplatzhalter 2"/>
          <p:cNvSpPr>
            <a:spLocks noGrp="1"/>
          </p:cNvSpPr>
          <p:nvPr>
            <p:ph sz="quarter" idx="13"/>
          </p:nvPr>
        </p:nvSpPr>
        <p:spPr/>
        <p:txBody>
          <a:bodyPr/>
          <a:lstStyle/>
          <a:p>
            <a:pPr marL="0" indent="0">
              <a:buNone/>
            </a:pPr>
            <a:r>
              <a:rPr lang="de-DE" dirty="0" smtClean="0"/>
              <a:t>Unbekannte Spannung:</a:t>
            </a:r>
            <a:endParaRPr lang="de-DE" dirty="0" smtClean="0"/>
          </a:p>
          <a:p>
            <a:r>
              <a:rPr lang="de-DE" dirty="0" smtClean="0"/>
              <a:t>Maßnahmen </a:t>
            </a:r>
            <a:r>
              <a:rPr lang="de-DE" dirty="0"/>
              <a:t>wie bei Hochspannung</a:t>
            </a:r>
          </a:p>
          <a:p>
            <a:r>
              <a:rPr lang="de-DE" dirty="0"/>
              <a:t>Maßnahmen am Patienten: Bei jedem Unfall mit Strom ständige Kontrolle von Bewusstsein und Atmung,</a:t>
            </a:r>
            <a:br>
              <a:rPr lang="de-DE" dirty="0"/>
            </a:br>
            <a:r>
              <a:rPr lang="de-DE" dirty="0"/>
              <a:t>Versorgung des Verletzten je nach Zustand</a:t>
            </a:r>
          </a:p>
          <a:p>
            <a:r>
              <a:rPr lang="de-DE" dirty="0"/>
              <a:t>ärztliche Behandlung</a:t>
            </a:r>
          </a:p>
          <a:p>
            <a:pPr marL="0" indent="0">
              <a:buNone/>
            </a:pPr>
            <a:r>
              <a:rPr lang="de-DE" dirty="0"/>
              <a:t/>
            </a:r>
            <a:br>
              <a:rPr lang="de-DE" dirty="0"/>
            </a:br>
            <a:endParaRPr lang="de-DE" dirty="0"/>
          </a:p>
        </p:txBody>
      </p:sp>
    </p:spTree>
    <p:extLst>
      <p:ext uri="{BB962C8B-B14F-4D97-AF65-F5344CB8AC3E}">
        <p14:creationId xmlns:p14="http://schemas.microsoft.com/office/powerpoint/2010/main" val="393319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u="sng" dirty="0" smtClean="0"/>
              <a:t>QUELLEN</a:t>
            </a:r>
            <a:endParaRPr lang="de-DE" b="1" u="sng" dirty="0"/>
          </a:p>
        </p:txBody>
      </p:sp>
      <p:sp>
        <p:nvSpPr>
          <p:cNvPr id="3" name="Inhaltsplatzhalter 2"/>
          <p:cNvSpPr>
            <a:spLocks noGrp="1"/>
          </p:cNvSpPr>
          <p:nvPr>
            <p:ph sz="quarter" idx="13"/>
          </p:nvPr>
        </p:nvSpPr>
        <p:spPr/>
        <p:txBody>
          <a:bodyPr/>
          <a:lstStyle/>
          <a:p>
            <a:r>
              <a:rPr lang="de-DE" dirty="0"/>
              <a:t>https://</a:t>
            </a:r>
            <a:r>
              <a:rPr lang="de-DE" dirty="0" smtClean="0"/>
              <a:t>www.elektrofachkraft.de</a:t>
            </a:r>
          </a:p>
          <a:p>
            <a:r>
              <a:rPr lang="de-DE" dirty="0" smtClean="0"/>
              <a:t>www.wikipedia.org</a:t>
            </a:r>
          </a:p>
          <a:p>
            <a:endParaRPr lang="de-DE" dirty="0"/>
          </a:p>
          <a:p>
            <a:endParaRPr lang="de-DE" dirty="0" smtClean="0"/>
          </a:p>
        </p:txBody>
      </p:sp>
    </p:spTree>
    <p:extLst>
      <p:ext uri="{BB962C8B-B14F-4D97-AF65-F5344CB8AC3E}">
        <p14:creationId xmlns:p14="http://schemas.microsoft.com/office/powerpoint/2010/main" val="3515246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t">
  <a:themeElements>
    <a:clrScheme name="Horizont">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t">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0</TotalTime>
  <Words>254</Words>
  <Application>Microsoft Office PowerPoint</Application>
  <PresentationFormat>Bildschirmpräsentation (4:3)</PresentationFormat>
  <Paragraphs>34</Paragraphs>
  <Slides>7</Slides>
  <Notes>0</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Horizont</vt:lpstr>
      <vt:lpstr>Erste Hilfe bei Stromunfällen</vt:lpstr>
      <vt:lpstr>Verpflichtung zur Ersten Hilfe </vt:lpstr>
      <vt:lpstr>Bei Stromunfall Erste Hilfe leisten: </vt:lpstr>
      <vt:lpstr>Besonderheiten bei Stromunfällen </vt:lpstr>
      <vt:lpstr>Besonderheiten bei verschiedenen spannungen i</vt:lpstr>
      <vt:lpstr>Besonderheiten bei verschiedenen spannungen ii</vt:lpstr>
      <vt:lpstr>QUELLEN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Erste Hilfe bei Stromunfällen</dc:title>
  <dc:creator>Strauss.Oliver</dc:creator>
  <cp:lastModifiedBy>Celik.Atilla</cp:lastModifiedBy>
  <cp:revision>4</cp:revision>
  <dcterms:created xsi:type="dcterms:W3CDTF">2017-12-11T11:21:51Z</dcterms:created>
  <dcterms:modified xsi:type="dcterms:W3CDTF">2017-12-15T10:36:04Z</dcterms:modified>
</cp:coreProperties>
</file>